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04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Á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1:54.130" idx="6">
    <p:pos x="10" y="10"/>
    <p:text>FERNAND0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21.png"/><Relationship Id="rId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omments" Target="../comments/comment18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0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1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0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69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10" Type="http://schemas.openxmlformats.org/officeDocument/2006/relationships/comments" Target="../comments/comment3.xml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omments" Target="../comments/comment7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hart" Target="../charts/chart2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openxmlformats.org/officeDocument/2006/relationships/image" Target="../media/image1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16.png"/><Relationship Id="rId5" Type="http://schemas.openxmlformats.org/officeDocument/2006/relationships/image" Target="../media/image46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2.svg"/><Relationship Id="rId4" Type="http://schemas.openxmlformats.org/officeDocument/2006/relationships/image" Target="../media/image45.jpeg"/><Relationship Id="rId9" Type="http://schemas.openxmlformats.org/officeDocument/2006/relationships/image" Target="../media/image41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F407DD1-C971-49D6-9FB8-EFEEF694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62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CB089D4-D431-4069-B9D2-5617544B6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32" y="1578427"/>
            <a:ext cx="7272534" cy="9520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FD9FAC-C2AC-4D5F-BCD8-ED8E6327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732" y="2939170"/>
            <a:ext cx="7272534" cy="97966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D2EC3DE-93D7-4DBE-AF9C-2BF0F3DE83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2459732" y="4310681"/>
            <a:ext cx="7272534" cy="9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9"/>
          <a:stretch/>
        </p:blipFill>
        <p:spPr>
          <a:xfrm>
            <a:off x="654368" y="1316831"/>
            <a:ext cx="11385232" cy="4224337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40618B-35D5-4BF1-99C3-BFE0B7E9C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9" r="5056" b="3475"/>
          <a:stretch/>
        </p:blipFill>
        <p:spPr>
          <a:xfrm>
            <a:off x="2299064" y="862319"/>
            <a:ext cx="7210696" cy="58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Ianotta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/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Widescreen</PresentationFormat>
  <Paragraphs>52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GUSTAVO MANOCCHIO .</cp:lastModifiedBy>
  <cp:revision>163</cp:revision>
  <dcterms:created xsi:type="dcterms:W3CDTF">2021-03-05T23:06:20Z</dcterms:created>
  <dcterms:modified xsi:type="dcterms:W3CDTF">2021-04-20T14:42:31Z</dcterms:modified>
</cp:coreProperties>
</file>